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5"/>
  </p:notesMasterIdLst>
  <p:sldIdLst>
    <p:sldId id="266" r:id="rId5"/>
    <p:sldId id="257" r:id="rId6"/>
    <p:sldId id="270" r:id="rId7"/>
    <p:sldId id="258" r:id="rId8"/>
    <p:sldId id="274" r:id="rId9"/>
    <p:sldId id="271" r:id="rId10"/>
    <p:sldId id="275" r:id="rId11"/>
    <p:sldId id="273" r:id="rId12"/>
    <p:sldId id="276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Аэрохоккей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63337" y="4557085"/>
            <a:ext cx="9144000" cy="866267"/>
          </a:xfrm>
        </p:spPr>
        <p:txBody>
          <a:bodyPr/>
          <a:lstStyle/>
          <a:p>
            <a:r>
              <a:rPr lang="ru-RU" dirty="0" smtClean="0"/>
              <a:t>Индивидуальный проект </a:t>
            </a:r>
            <a:r>
              <a:rPr lang="ru-RU" dirty="0" smtClean="0"/>
              <a:t>Захарова Дмитрия</a:t>
            </a:r>
            <a:endParaRPr lang="ru-RU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51642" y="942840"/>
            <a:ext cx="3655423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Цель проекта: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451642" y="1974363"/>
            <a:ext cx="537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dirty="0">
                <a:latin typeface="Arial" panose="020B0604020202020204" pitchFamily="34" charset="0"/>
                <a:cs typeface="Arial" panose="020B0604020202020204" pitchFamily="34" charset="0"/>
              </a:rPr>
              <a:t>Создать </a:t>
            </a:r>
            <a:r>
              <a:rPr lang="ru-RU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мобильную игру </a:t>
            </a:r>
            <a:r>
              <a:rPr lang="ru-RU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Аэрохоккей для двоих</a:t>
            </a:r>
            <a:r>
              <a:rPr lang="ru-RU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51642" y="2684541"/>
            <a:ext cx="3288657" cy="580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 проекта: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51642" y="3584733"/>
            <a:ext cx="4814075" cy="1585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1.Разработать активность главного меню.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Создать саму игру.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Найти спрайты.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Соединить всё и получить готовый продукт.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Начальная активность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8200" y="2107611"/>
            <a:ext cx="4632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Начальная активность предусматривает наличие трех основных кнопок: «Об авторе», «Правила игры» и «Играть». Первые две будут отправлять пользователей на текстовые поля с соответствующими содержаниями. Последняя кнопка будет запускать саму игру. Помимо этого в текстовых полях предусмотрены кнопки «назад в меню», для возвращения на главный экран.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1862" t="19027" r="6323" b="45925"/>
          <a:stretch/>
        </p:blipFill>
        <p:spPr>
          <a:xfrm>
            <a:off x="6453162" y="1044580"/>
            <a:ext cx="5396385" cy="25442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51716" t="18996" r="6372" b="45972"/>
          <a:stretch/>
        </p:blipFill>
        <p:spPr>
          <a:xfrm>
            <a:off x="6458996" y="3693858"/>
            <a:ext cx="5390551" cy="253450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68531" y="1061810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Игра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531" y="2362088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Игра была создана в пяти основных классах: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GameActivity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GameView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GameThread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 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 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 классе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GameActivity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происходит запуск игры, класс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GameView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описывает саму игру, а классы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Ball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Player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задают параметры игроков и мяча.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51471" t="18932" r="6176" b="44641"/>
          <a:stretch/>
        </p:blipFill>
        <p:spPr>
          <a:xfrm>
            <a:off x="5564777" y="2011186"/>
            <a:ext cx="6221890" cy="30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300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85948" y="844096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Спрайты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8" y="0"/>
            <a:ext cx="6858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8531" y="236208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Спрайты были созданы с помощью нейросети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Затем я наложил их на уже существующие макеты игроков.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82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16874" y="756705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Все классы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3726" t="9400" r="73186" b="15655"/>
          <a:stretch/>
        </p:blipFill>
        <p:spPr>
          <a:xfrm>
            <a:off x="6606218" y="530489"/>
            <a:ext cx="3080587" cy="5624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6874" y="2327253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Помимо основных классов я использовал классы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AboutActivity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MainMenuActivity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RulesActivity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Они были нужны для создания текстовых полей и для перехода к ним.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самих текстовых полей были созданы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файлы.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09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922475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Планы для развития проекта: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588510"/>
            <a:ext cx="9498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Добавить систему подсчёта количества побед каждого игрока по его ник нейму.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Добавить сетеву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ю игру.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Добавить игру проти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искусственного интеллекта.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Сделать разные режимы игры(разные фоны, разные внешние виды игроков).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91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82040" y="704760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2040" y="2116184"/>
            <a:ext cx="918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 процессе работы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я научился работать с несколькими активностями, добавлять спрайты и работать с объектами классов.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496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271</Words>
  <Application>Microsoft Office PowerPoint</Application>
  <PresentationFormat>Широкоэкранный</PresentationFormat>
  <Paragraphs>35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Calibri</vt:lpstr>
      <vt:lpstr>Arial</vt:lpstr>
      <vt:lpstr>Times New Roman</vt:lpstr>
      <vt:lpstr>SamsungOne 450C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Аэрохоккей</vt:lpstr>
      <vt:lpstr>Цель проекта:</vt:lpstr>
      <vt:lpstr>Начальная активность</vt:lpstr>
      <vt:lpstr>Игра</vt:lpstr>
      <vt:lpstr>Спрайты</vt:lpstr>
      <vt:lpstr>Все классы</vt:lpstr>
      <vt:lpstr>Планы для развития проекта: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Zakharov</cp:lastModifiedBy>
  <cp:revision>61</cp:revision>
  <dcterms:created xsi:type="dcterms:W3CDTF">2020-05-25T08:37:00Z</dcterms:created>
  <dcterms:modified xsi:type="dcterms:W3CDTF">2025-05-28T14:41:49Z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KSOProductBuildVer">
    <vt:lpwstr>1049-11.2.0.10132</vt:lpwstr>
  </property>
</Properties>
</file>